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8F58C-B5D4-40CF-8E43-4954C541572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F4B0-BF16-4F8A-8BCB-389995C36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8F58C-B5D4-40CF-8E43-4954C541572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F4B0-BF16-4F8A-8BCB-389995C36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8F58C-B5D4-40CF-8E43-4954C541572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F4B0-BF16-4F8A-8BCB-389995C36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8F58C-B5D4-40CF-8E43-4954C541572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F4B0-BF16-4F8A-8BCB-389995C36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8F58C-B5D4-40CF-8E43-4954C541572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F4B0-BF16-4F8A-8BCB-389995C36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8F58C-B5D4-40CF-8E43-4954C541572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F4B0-BF16-4F8A-8BCB-389995C36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8F58C-B5D4-40CF-8E43-4954C541572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F4B0-BF16-4F8A-8BCB-389995C36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8F58C-B5D4-40CF-8E43-4954C541572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F4B0-BF16-4F8A-8BCB-389995C36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8F58C-B5D4-40CF-8E43-4954C541572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F4B0-BF16-4F8A-8BCB-389995C36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8F58C-B5D4-40CF-8E43-4954C541572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F4B0-BF16-4F8A-8BCB-389995C36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8F58C-B5D4-40CF-8E43-4954C541572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F4B0-BF16-4F8A-8BCB-389995C36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8F58C-B5D4-40CF-8E43-4954C541572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3F4B0-BF16-4F8A-8BCB-389995C36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Hinduism &amp; Buddhism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Jordan Breneisen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Ethics (Hinduism)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no single accepted way to properly treat animals.</a:t>
            </a:r>
          </a:p>
          <a:p>
            <a:endParaRPr lang="en-US" dirty="0"/>
          </a:p>
          <a:p>
            <a:r>
              <a:rPr lang="en-US" dirty="0" smtClean="0"/>
              <a:t>Most Hindus are vegetarian.</a:t>
            </a:r>
          </a:p>
          <a:p>
            <a:r>
              <a:rPr lang="en-US" dirty="0" smtClean="0"/>
              <a:t>No Hindu will eat beef.</a:t>
            </a:r>
          </a:p>
          <a:p>
            <a:r>
              <a:rPr lang="en-US" dirty="0" smtClean="0"/>
              <a:t>Butchery and related jobs are restricted to low caste people.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Ethics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exception of cows, nonhuman animals are inferior to humans. </a:t>
            </a:r>
          </a:p>
          <a:p>
            <a:r>
              <a:rPr lang="en-US" dirty="0" smtClean="0"/>
              <a:t>Cows are sacred and are allowed to wander where they wish.</a:t>
            </a:r>
          </a:p>
          <a:p>
            <a:r>
              <a:rPr lang="en-US" dirty="0" smtClean="0"/>
              <a:t>It is a sin to kill a or eat a cow.</a:t>
            </a:r>
          </a:p>
          <a:p>
            <a:endParaRPr lang="en-US" dirty="0"/>
          </a:p>
          <a:p>
            <a:r>
              <a:rPr lang="en-US" dirty="0" smtClean="0"/>
              <a:t>Animal sacrifices are permitted, as long as the animal isn’t a cow.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Animals/Karma (Buddhism)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Animals and humans are essentially equal.</a:t>
            </a:r>
          </a:p>
          <a:p>
            <a:r>
              <a:rPr lang="en-US" dirty="0" smtClean="0"/>
              <a:t>When one dies, one is reborn as either a human or a non-human animal.</a:t>
            </a:r>
          </a:p>
          <a:p>
            <a:endParaRPr lang="en-US" dirty="0" smtClean="0"/>
          </a:p>
          <a:p>
            <a:r>
              <a:rPr lang="en-US" dirty="0" smtClean="0"/>
              <a:t>Animal cruelty will damage the perpetrator’s karma.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(B 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one performs serious misdeeds in one life, they are reborn as an animal.</a:t>
            </a:r>
          </a:p>
          <a:p>
            <a:endParaRPr lang="en-US" dirty="0" smtClean="0"/>
          </a:p>
          <a:p>
            <a:r>
              <a:rPr lang="en-US" dirty="0" smtClean="0"/>
              <a:t>Because animals can’t consciously improve themselves, they will continue to be reborn as animals until all their bad karma is exhausted.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Buddhist Vegetarian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Buddha has not issued a ban on eating meat.</a:t>
            </a:r>
          </a:p>
          <a:p>
            <a:endParaRPr lang="en-US" dirty="0" smtClean="0"/>
          </a:p>
          <a:p>
            <a:r>
              <a:rPr lang="en-US" dirty="0" smtClean="0"/>
              <a:t>Not all Buddhists are vegetarian.</a:t>
            </a:r>
          </a:p>
          <a:p>
            <a:endParaRPr lang="en-US" dirty="0" smtClean="0"/>
          </a:p>
          <a:p>
            <a:r>
              <a:rPr lang="en-US" dirty="0" smtClean="0"/>
              <a:t>Early monks could eat meat as long as the animal had not been killed specifically to feed them 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214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Hinduism &amp; Buddhism</vt:lpstr>
      <vt:lpstr>Animal Ethics (Hinduism)</vt:lpstr>
      <vt:lpstr>Animal Ethics (cont)</vt:lpstr>
      <vt:lpstr>Animals/Karma (Buddhism)</vt:lpstr>
      <vt:lpstr>Animals (B cont)</vt:lpstr>
      <vt:lpstr>Buddhist Vegetarian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 &amp; Buddhism</dc:title>
  <dc:creator>jordanebreneisen</dc:creator>
  <cp:lastModifiedBy>jordanebreneisen</cp:lastModifiedBy>
  <cp:revision>7</cp:revision>
  <dcterms:created xsi:type="dcterms:W3CDTF">2009-11-04T18:31:26Z</dcterms:created>
  <dcterms:modified xsi:type="dcterms:W3CDTF">2009-11-10T17:13:14Z</dcterms:modified>
</cp:coreProperties>
</file>